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60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7"/>
    <p:restoredTop sz="94559"/>
  </p:normalViewPr>
  <p:slideViewPr>
    <p:cSldViewPr snapToGrid="0" snapToObjects="1">
      <p:cViewPr varScale="1">
        <p:scale>
          <a:sx n="82" d="100"/>
          <a:sy n="82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9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4F97-5CD4-484A-A703-06FB359183C9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6DACE-09F9-D94F-B822-6D82E48825A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3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8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is inspired from human neuron the way of how they work. </a:t>
            </a:r>
          </a:p>
          <a:p>
            <a:r>
              <a:rPr lang="en-US" dirty="0"/>
              <a:t>Human neuron receive input from dendrites, processes it and us axon to send the output. Basically,  It emulates the way how human learn.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0864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Neural Network:</a:t>
            </a:r>
          </a:p>
          <a:p>
            <a:r>
              <a:rPr lang="en-US" dirty="0"/>
              <a:t>1- input layer, 1 hidden layer and 1 output layer</a:t>
            </a:r>
          </a:p>
          <a:p>
            <a:endParaRPr lang="en-US" dirty="0"/>
          </a:p>
          <a:p>
            <a:r>
              <a:rPr lang="en-US" dirty="0"/>
              <a:t>Deep Learning Neural Network with 1 input layer 4 hidden layers and 1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7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perceptron is the basic model of neural network having only 1 input layer, 1 neuron and 1 output layer. </a:t>
            </a:r>
          </a:p>
          <a:p>
            <a:r>
              <a:rPr lang="en-US" dirty="0"/>
              <a:t>Activation function -&gt;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non-linear activation function, introduce non-linearities. The activation function does the non-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transformation to the input making it capable to learn and perform more complex tasks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bias add another dimension to the input space to deal where the input vector are all 0 and somehow is independent from input and output. It is also used to shift the curve.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260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69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the model: minimize the loss and improve the accuracy. </a:t>
            </a:r>
          </a:p>
          <a:p>
            <a:r>
              <a:rPr lang="en-US" dirty="0"/>
              <a:t>Is done through back propagation through gradient descent, backtracking through all layers to  update the weights and biases of every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4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 Layer: feature extraction and data representation.  Imagine an image 1000 x 1000. This is done by using filters(kernels).</a:t>
            </a:r>
          </a:p>
          <a:p>
            <a:r>
              <a:rPr lang="en-US" dirty="0"/>
              <a:t>Pooling layer – dimensionality reduction, dealing with overfitting . Max pooling and average pooling</a:t>
            </a:r>
          </a:p>
          <a:p>
            <a:r>
              <a:rPr lang="en-US" dirty="0" err="1"/>
              <a:t>ReLU</a:t>
            </a:r>
            <a:r>
              <a:rPr lang="en-US" dirty="0"/>
              <a:t> – the activation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6DACE-09F9-D94F-B822-6D82E48825A2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975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buiten, outdoor-object&#10;&#10;Automatisch gegenereerde beschrijving">
            <a:extLst>
              <a:ext uri="{FF2B5EF4-FFF2-40B4-BE49-F238E27FC236}">
                <a16:creationId xmlns:a16="http://schemas.microsoft.com/office/drawing/2014/main" id="{EFA68683-6D80-4547-AC94-2B7035E7A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861" r="-30" b="1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550A6E-CAD0-3C41-990C-FFB8C72035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830965"/>
            <a:ext cx="9144000" cy="160095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F6E65D-CACD-924B-81D2-888CE4BB1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9144000" cy="111023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5E772AC-1532-064A-9AEF-68BF9C598E84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774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EE3BB0-9C5A-1B46-A7B3-45DF8882A9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41" y="693516"/>
            <a:ext cx="10490759" cy="4971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176" y="2210902"/>
            <a:ext cx="8589555" cy="1936751"/>
          </a:xfrm>
        </p:spPr>
        <p:txBody>
          <a:bodyPr anchor="b">
            <a:normAutofit/>
          </a:bodyPr>
          <a:lstStyle>
            <a:lvl1pPr algn="r">
              <a:defRPr sz="4000">
                <a:latin typeface="Georgia" panose="02040502050405020303" pitchFamily="18" charset="0"/>
              </a:defRPr>
            </a:lvl1pPr>
          </a:lstStyle>
          <a:p>
            <a:r>
              <a:rPr lang="nl-NL" dirty="0"/>
              <a:t>Voeg quote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-397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464A5C-DE2A-2A45-9F66-829D68399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5889" y="4343400"/>
            <a:ext cx="8589023" cy="9525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naam en functie toe</a:t>
            </a:r>
          </a:p>
        </p:txBody>
      </p:sp>
    </p:spTree>
    <p:extLst>
      <p:ext uri="{BB962C8B-B14F-4D97-AF65-F5344CB8AC3E}">
        <p14:creationId xmlns:p14="http://schemas.microsoft.com/office/powerpoint/2010/main" val="11167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DF237-9A52-C245-8CEB-F717DB2F1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498" y="822505"/>
            <a:ext cx="5704049" cy="12030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49B4CE-2B9D-5843-9F41-B0F6D31856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5752" y="0"/>
            <a:ext cx="4946248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 dirty="0"/>
              <a:t>Voeg een afbeelding toe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D9DB3A6F-CF38-4041-8A3D-A60FAB4B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6B0437F1-34D3-2041-99A4-9D287FF0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1BE249A5-4D57-DA40-A1BF-6F2471BA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06693EF-B8C0-4F4C-8F07-36CCBFBD2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7440E77A-08E3-F645-9A26-F617CF585EF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2498" y="2222339"/>
            <a:ext cx="5704049" cy="3638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7C56B30-2379-6248-B638-660DF33237F9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7BBCA8BC-44EE-744E-AC66-FCEF3AAAA6E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7574" y="3188493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97060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0" y="457200"/>
            <a:ext cx="43900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1A9E598-0D83-8646-AD52-86D8E9204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99536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0" y="2176040"/>
            <a:ext cx="4390061" cy="369294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1085850" indent="-171450">
              <a:buFont typeface="Arial" panose="020B0604020202020204" pitchFamily="34" charset="0"/>
              <a:buChar char="•"/>
              <a:defRPr sz="1200"/>
            </a:lvl3pPr>
            <a:lvl4pPr marL="1543050" indent="-171450">
              <a:buFont typeface="Arial" panose="020B0604020202020204" pitchFamily="34" charset="0"/>
              <a:buChar char="•"/>
              <a:defRPr sz="1000"/>
            </a:lvl4pPr>
            <a:lvl5pPr marL="2000250" indent="-171450">
              <a:buFont typeface="Arial" panose="020B0604020202020204" pitchFamily="34" charset="0"/>
              <a:buChar char="•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BF2BBE07-F399-6C44-A18B-B50D0D49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5576AAFC-257C-E64D-B9A4-3C0FFBC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24E7AD6-8023-E54E-9B9D-0FC7625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BFDCDA3-9593-774D-AC06-07454C212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C841A7C-F47D-984F-9617-75D34AF3A637}"/>
              </a:ext>
            </a:extLst>
          </p:cNvPr>
          <p:cNvSpPr/>
          <p:nvPr userDrawn="1"/>
        </p:nvSpPr>
        <p:spPr>
          <a:xfrm>
            <a:off x="7315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22">
            <a:extLst>
              <a:ext uri="{FF2B5EF4-FFF2-40B4-BE49-F238E27FC236}">
                <a16:creationId xmlns:a16="http://schemas.microsoft.com/office/drawing/2014/main" id="{5F6A6F45-7900-AA40-ADEF-90E0DBBBF4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16200000">
            <a:off x="-2333455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64693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85515C0B-96AD-114D-9A09-FD86F74CE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79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1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outdoor-object, zwart, natuur, foto&#10;&#10;Automatisch gegenereerde beschrijving">
            <a:extLst>
              <a:ext uri="{FF2B5EF4-FFF2-40B4-BE49-F238E27FC236}">
                <a16:creationId xmlns:a16="http://schemas.microsoft.com/office/drawing/2014/main" id="{CF66E106-0223-D740-856C-566C37EBF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" y="0"/>
            <a:ext cx="1218839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84E1D0-D165-F643-A22D-A84067BE3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934494"/>
            <a:ext cx="3932237" cy="1600200"/>
          </a:xfrm>
        </p:spPr>
        <p:txBody>
          <a:bodyPr anchor="b"/>
          <a:lstStyle>
            <a:lvl1pPr>
              <a:defRPr sz="32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</a:lstStyle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DB43BD-849A-5446-BC42-5B9FBA9755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268787"/>
            <a:ext cx="3932237" cy="1600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+32 3 456 78 90</a:t>
            </a:r>
          </a:p>
          <a:p>
            <a:r>
              <a:rPr lang="nl-BE" dirty="0"/>
              <a:t>hello@arinti.ai</a:t>
            </a:r>
          </a:p>
          <a:p>
            <a:r>
              <a:rPr lang="nl-BE" dirty="0"/>
              <a:t>Veldkant 33A, 2550 België</a:t>
            </a:r>
          </a:p>
          <a:p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BDBE59-DBEB-E34D-8FCA-36E75D90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1B67C2-F2DE-454C-892C-08E40DE4861D}" type="datetimeFigureOut">
              <a:rPr lang="nl-BE" smtClean="0"/>
              <a:pPr/>
              <a:t>1/04/2019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F5AC6A-C403-6B45-8121-8736C837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28B014-1FE5-4149-9216-078B1E62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32411500-58C3-4E47-BBF9-85A2FEF8A68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39788" y="3572627"/>
            <a:ext cx="3932237" cy="5638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BE" dirty="0"/>
              <a:t>Naam presentator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E2A1FA-8307-3848-B630-38826D8CF798}"/>
              </a:ext>
            </a:extLst>
          </p:cNvPr>
          <p:cNvSpPr/>
          <p:nvPr userDrawn="1"/>
        </p:nvSpPr>
        <p:spPr>
          <a:xfrm>
            <a:off x="838200" y="-7937"/>
            <a:ext cx="1762812" cy="23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961CB6E-D6DF-AD44-BB8F-5AC1DC07BB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2" y="700552"/>
            <a:ext cx="1278221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B96B32A-313D-D74F-B588-7B4F635F4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E003C13-7C12-1842-8B39-9514E5CD038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51F342A-E99B-2941-B37A-EA085C623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960259DF-D8D8-184D-97B3-4FDCA6F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12" name="Tijdelijke aanduiding voor voettekst 4">
            <a:extLst>
              <a:ext uri="{FF2B5EF4-FFF2-40B4-BE49-F238E27FC236}">
                <a16:creationId xmlns:a16="http://schemas.microsoft.com/office/drawing/2014/main" id="{34BEC590-33E8-0E40-AEC4-9C650ADC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3F445E7-493C-7043-A6F3-71B8E39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B1528F5-B2F2-684E-AEFC-439C98F28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5" name="Tijdelijke aanduiding voor inhoud 22">
            <a:extLst>
              <a:ext uri="{FF2B5EF4-FFF2-40B4-BE49-F238E27FC236}">
                <a16:creationId xmlns:a16="http://schemas.microsoft.com/office/drawing/2014/main" id="{5427A074-A3CA-B64D-BD48-5028F36E1E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427273"/>
            <a:ext cx="5159375" cy="481012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subtitel toe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D784FE-7E60-5D4C-AC0B-067C46E1F2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60575"/>
            <a:ext cx="10515600" cy="4085582"/>
          </a:xfrm>
        </p:spPr>
        <p:txBody>
          <a:bodyPr/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1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DF20247-8CB6-5A46-B2BC-BAB6C8429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081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1F4E32-D5A1-EB45-8270-7AA375324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64DA6A24-DA0D-0D4C-B175-D3C1CD49E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729991"/>
            <a:ext cx="10515600" cy="111023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423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5157787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4021"/>
            <a:ext cx="5183188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 dirty="0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3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7252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7CA0DE-6DB0-914C-9E2D-C10E54A24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252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4" name="Tijdelijke aanduiding voor inhoud 22">
            <a:extLst>
              <a:ext uri="{FF2B5EF4-FFF2-40B4-BE49-F238E27FC236}">
                <a16:creationId xmlns:a16="http://schemas.microsoft.com/office/drawing/2014/main" id="{EBFE15EE-7ED9-E044-BBB1-01A6E27CB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5704" y="1607333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8" name="Tijdelijke aanduiding voor inhoud 22">
            <a:extLst>
              <a:ext uri="{FF2B5EF4-FFF2-40B4-BE49-F238E27FC236}">
                <a16:creationId xmlns:a16="http://schemas.microsoft.com/office/drawing/2014/main" id="{A806C9E4-97F8-4F47-B7CC-380BD67D8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43D95085-23AB-C54C-A67C-EBDBCF13DBD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8" y="4389861"/>
            <a:ext cx="5157787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19" name="Tijdelijke aanduiding voor inhoud 5">
            <a:extLst>
              <a:ext uri="{FF2B5EF4-FFF2-40B4-BE49-F238E27FC236}">
                <a16:creationId xmlns:a16="http://schemas.microsoft.com/office/drawing/2014/main" id="{E799396C-FC56-404A-AE74-30BAB735F0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72200" y="4389861"/>
            <a:ext cx="5183188" cy="1388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  <a:endParaRPr lang="nl-BE" dirty="0"/>
          </a:p>
        </p:txBody>
      </p:sp>
      <p:sp>
        <p:nvSpPr>
          <p:cNvPr id="20" name="Tijdelijke aanduiding voor inhoud 22">
            <a:extLst>
              <a:ext uri="{FF2B5EF4-FFF2-40B4-BE49-F238E27FC236}">
                <a16:creationId xmlns:a16="http://schemas.microsoft.com/office/drawing/2014/main" id="{171F1F6B-82BA-CC41-B5BD-17039A313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200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F5AF84E2-295A-6B42-9545-BEF89B6B02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85704" y="3809942"/>
            <a:ext cx="5159375" cy="42793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IBM Plex Mono" panose="020B0509050203000203" pitchFamily="49" charset="77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04867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63B2E9-5686-D747-AC01-8496BEF3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7B3898FD-EE53-5F4B-AA46-EEDE0523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C657EB8E-C971-474E-8403-B9CE1616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C956C89D-2512-5B4B-8166-95BDC99A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77B53E0-CFCF-B045-BC42-4D700D067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72BB1EC-A130-3E40-8DC5-E25F3B010F3D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99A62BF7-FDAC-634F-AD56-76ECB75A2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09CE974B-4D04-884E-81F1-9F42EC361B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16" name="Tijdelijke aanduiding voor inhoud 3">
            <a:extLst>
              <a:ext uri="{FF2B5EF4-FFF2-40B4-BE49-F238E27FC236}">
                <a16:creationId xmlns:a16="http://schemas.microsoft.com/office/drawing/2014/main" id="{A1A6AEAB-B477-A349-815E-083E82660F4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9520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inhoud 22">
            <a:extLst>
              <a:ext uri="{FF2B5EF4-FFF2-40B4-BE49-F238E27FC236}">
                <a16:creationId xmlns:a16="http://schemas.microsoft.com/office/drawing/2014/main" id="{CBAD5DF9-92B6-2546-9A95-0D309E05A7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97933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F85F8AE9-8FBC-5149-A580-618DCA1477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64012" y="2294021"/>
            <a:ext cx="3189789" cy="389564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1" name="Tijdelijke aanduiding voor inhoud 22">
            <a:extLst>
              <a:ext uri="{FF2B5EF4-FFF2-40B4-BE49-F238E27FC236}">
                <a16:creationId xmlns:a16="http://schemas.microsoft.com/office/drawing/2014/main" id="{BA04AE03-578D-D94E-BFCB-244898D0F91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62425" y="1607333"/>
            <a:ext cx="3190771" cy="4810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11973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62D035-0FF5-564C-AACB-EEF8750D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B5501F1-E52A-EF47-80AC-C61ECF81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FEA685E3-EFB2-8343-8EB2-0F5AC06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AEE8BF0C-D8F6-8646-9B1A-D74E9931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1DC1D55F-C8B3-0B41-B36B-E49AE350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B66CDF6-D835-C948-A46B-C1CFFAB49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D7FF7CE3-A5C3-0F4E-A516-CC5EAAC5CBBE}"/>
              </a:ext>
            </a:extLst>
          </p:cNvPr>
          <p:cNvSpPr/>
          <p:nvPr userDrawn="1"/>
        </p:nvSpPr>
        <p:spPr>
          <a:xfrm>
            <a:off x="838200" y="0"/>
            <a:ext cx="1762812" cy="23567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E487DBB7-C5BE-6544-A012-A19341B98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16" name="Tijdelijke aanduiding voor inhoud 22">
            <a:extLst>
              <a:ext uri="{FF2B5EF4-FFF2-40B4-BE49-F238E27FC236}">
                <a16:creationId xmlns:a16="http://schemas.microsoft.com/office/drawing/2014/main" id="{3544BFD1-7EDE-1949-9DE9-0D98CADF0C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 rot="5400000">
            <a:off x="9371808" y="3188494"/>
            <a:ext cx="5159375" cy="481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nl-BE" dirty="0"/>
              <a:t>Voeg een titel toe</a:t>
            </a:r>
          </a:p>
        </p:txBody>
      </p:sp>
    </p:spTree>
    <p:extLst>
      <p:ext uri="{BB962C8B-B14F-4D97-AF65-F5344CB8AC3E}">
        <p14:creationId xmlns:p14="http://schemas.microsoft.com/office/powerpoint/2010/main" val="30536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E9DB3-FEC5-C445-A1B6-1D705F1A7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912" y="3967232"/>
            <a:ext cx="9393820" cy="1009651"/>
          </a:xfrm>
        </p:spPr>
        <p:txBody>
          <a:bodyPr anchor="t"/>
          <a:lstStyle/>
          <a:p>
            <a:r>
              <a:rPr lang="nl-NL" dirty="0"/>
              <a:t>Voeg een titel toe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6163179-D689-134E-956D-5E963F4007EE}"/>
              </a:ext>
            </a:extLst>
          </p:cNvPr>
          <p:cNvSpPr/>
          <p:nvPr userDrawn="1"/>
        </p:nvSpPr>
        <p:spPr>
          <a:xfrm>
            <a:off x="1335912" y="3604194"/>
            <a:ext cx="1129496" cy="134429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6B31380B-547B-C343-A096-1003A29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4646" y="6356350"/>
            <a:ext cx="2743200" cy="365125"/>
          </a:xfrm>
        </p:spPr>
        <p:txBody>
          <a:bodyPr/>
          <a:lstStyle/>
          <a:p>
            <a:fld id="{871B67C2-F2DE-454C-892C-08E40DE4861D}" type="datetimeFigureOut">
              <a:rPr lang="nl-BE" smtClean="0"/>
              <a:t>1/04/2019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5DDB73F-076C-234A-A9E2-6D0D8C5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846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229549F-2B60-2142-A819-D190B608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646" y="6356350"/>
            <a:ext cx="2581154" cy="365125"/>
          </a:xfrm>
        </p:spPr>
        <p:txBody>
          <a:bodyPr/>
          <a:lstStyle/>
          <a:p>
            <a:fld id="{DB9FB79A-2BF7-E14C-A0A8-A4E9315FF6AF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7B300-54FE-054C-9E41-12846F36A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11108"/>
            <a:ext cx="666977" cy="255608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C6C6AE4D-7942-8C41-95E2-4B2B5FAA58CF}"/>
              </a:ext>
            </a:extLst>
          </p:cNvPr>
          <p:cNvSpPr/>
          <p:nvPr userDrawn="1"/>
        </p:nvSpPr>
        <p:spPr>
          <a:xfrm>
            <a:off x="863040" y="693516"/>
            <a:ext cx="10490760" cy="497152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16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596A588-2169-CF43-BA3C-BD38C83B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23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2D1E55C-CE30-CA46-8165-F1C5707F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2547"/>
            <a:ext cx="10515600" cy="44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A5C281-4545-634D-878D-779BAB244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871B67C2-F2DE-454C-892C-08E40DE4861D}" type="datetimeFigureOut">
              <a:rPr lang="nl-BE" smtClean="0"/>
              <a:pPr/>
              <a:t>1/04/2019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69FF4C-B27F-054F-88C9-DDA7564CA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FACAB8-0A90-5544-9B96-DCB9D3B61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82828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DB9FB79A-2BF7-E14C-A0A8-A4E9315FF6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3" r:id="rId5"/>
    <p:sldLayoutId id="2147483662" r:id="rId6"/>
    <p:sldLayoutId id="2147483661" r:id="rId7"/>
    <p:sldLayoutId id="2147483652" r:id="rId8"/>
    <p:sldLayoutId id="2147483654" r:id="rId9"/>
    <p:sldLayoutId id="2147483663" r:id="rId10"/>
    <p:sldLayoutId id="2147483656" r:id="rId11"/>
    <p:sldLayoutId id="2147483657" r:id="rId12"/>
    <p:sldLayoutId id="2147483660" r:id="rId13"/>
    <p:sldLayoutId id="2147483655" r:id="rId14"/>
    <p:sldLayoutId id="21474836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fif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1B2469-8F3B-2F43-BFA9-A4476C920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66578"/>
            <a:ext cx="11139854" cy="930447"/>
          </a:xfrm>
        </p:spPr>
        <p:txBody>
          <a:bodyPr>
            <a:normAutofit/>
          </a:bodyPr>
          <a:lstStyle/>
          <a:p>
            <a:r>
              <a:rPr lang="nl-BE" sz="5400">
                <a:solidFill>
                  <a:srgbClr val="FFFFFF"/>
                </a:solidFill>
              </a:rPr>
              <a:t>Introduction to Deep Learning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0710960D-254E-4A51-8D8C-7EAF374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08" y="2509911"/>
            <a:ext cx="663508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03527-6027-4D40-BBA3-B9FCE948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Overfitting and Underfitting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6D6071-5E60-493E-B92A-A3A6F833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870700"/>
            <a:ext cx="5455917" cy="3109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18E3334-39CE-45ED-B3BC-7A4981E27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457212"/>
            <a:ext cx="5455917" cy="19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550096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BE" dirty="0"/>
              <a:t>www.arinti.ai </a:t>
            </a:r>
          </a:p>
          <a:p>
            <a:r>
              <a:rPr lang="nl-BE" sz="1300" dirty="0"/>
              <a:t>Veldkant 33a</a:t>
            </a:r>
            <a:br>
              <a:rPr lang="nl-BE" sz="1300" dirty="0"/>
            </a:br>
            <a:r>
              <a:rPr lang="nl-BE" sz="1300" dirty="0"/>
              <a:t>2550 Kontich </a:t>
            </a:r>
          </a:p>
          <a:p>
            <a:r>
              <a:rPr lang="nl-BE" sz="1300" dirty="0"/>
              <a:t>Gaston Geenslaan 11 B4</a:t>
            </a:r>
            <a:br>
              <a:rPr lang="nl-BE" sz="1300" dirty="0"/>
            </a:br>
            <a:r>
              <a:rPr lang="nl-BE" sz="1300" dirty="0"/>
              <a:t>3000 Heverlee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39788" y="3328728"/>
            <a:ext cx="3932237" cy="789702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Ali Doku</a:t>
            </a:r>
            <a:br>
              <a:rPr lang="nl-BE" dirty="0"/>
            </a:br>
            <a:r>
              <a:rPr lang="nl-BE" dirty="0"/>
              <a:t>AI Engineer &amp; Data </a:t>
            </a:r>
            <a:r>
              <a:rPr lang="nl-BE" dirty="0" err="1"/>
              <a:t>Scientist</a:t>
            </a:r>
            <a:br>
              <a:rPr lang="nl-BE" dirty="0"/>
            </a:br>
            <a:r>
              <a:rPr lang="nl-BE" dirty="0"/>
              <a:t>+32 489 84 28 73</a:t>
            </a:r>
            <a:br>
              <a:rPr lang="en-US" dirty="0"/>
            </a:br>
            <a:r>
              <a:rPr lang="en-US" dirty="0"/>
              <a:t>ali.doku@arinti.ai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392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6E732-7861-44B6-BC17-4C218C02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42AF08-A555-4E54-B75C-BF51587A7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08867"/>
            <a:ext cx="6780700" cy="42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0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B5CBA3-6352-41C2-8013-7F8E6D25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06" y="1358283"/>
            <a:ext cx="9838790" cy="36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BFE2E-BAB7-49D3-B258-9291208D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1E1179-DDA4-4143-A0CB-D5AD2E50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732660"/>
            <a:ext cx="6780700" cy="33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0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51719D-AB08-4A0C-9D79-E0696CF02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7" y="1702911"/>
            <a:ext cx="4814653" cy="339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298A2-32AE-4C63-A827-7F4D80415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3" y="1770889"/>
            <a:ext cx="4814655" cy="33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10216-50B1-4AF2-98D3-62928D69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How Neural Network work?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6A7EE4-0BF3-4F7F-A3C0-8E47A8FF0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" y="1864311"/>
            <a:ext cx="3999341" cy="2904464"/>
          </a:xfrm>
          <a:prstGeom prst="rect">
            <a:avLst/>
          </a:prstGeom>
        </p:spPr>
      </p:pic>
      <p:pic>
        <p:nvPicPr>
          <p:cNvPr id="12" name="propagation">
            <a:hlinkClick r:id="" action="ppaction://media"/>
            <a:extLst>
              <a:ext uri="{FF2B5EF4-FFF2-40B4-BE49-F238E27FC236}">
                <a16:creationId xmlns:a16="http://schemas.microsoft.com/office/drawing/2014/main" id="{C8D520E1-DA91-4BE0-8DF3-ED5D9AD02F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1707" y="2743201"/>
            <a:ext cx="5614875" cy="3396380"/>
          </a:xfrm>
        </p:spPr>
      </p:pic>
    </p:spTree>
    <p:extLst>
      <p:ext uri="{BB962C8B-B14F-4D97-AF65-F5344CB8AC3E}">
        <p14:creationId xmlns:p14="http://schemas.microsoft.com/office/powerpoint/2010/main" val="9346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E2337-B28C-4C8B-9378-EFC9D56D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C4ABF2D-1FA1-484C-B9DA-36D3FE521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011866"/>
            <a:ext cx="6780700" cy="28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E538A227-364B-44B8-8FD9-F9968AFD4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1" y="1082691"/>
            <a:ext cx="5147814" cy="4909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56CD0-0E2D-4299-8F8F-9E78EBB9B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4403"/>
            <a:ext cx="5292512" cy="56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0D074-A8A9-4B03-B8CB-B5D98C4A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Convolution and pooling layer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81DA5D-1A27-48BE-B5B1-6F5BDB320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093" y="2843420"/>
            <a:ext cx="5455917" cy="316443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2E8E4AF-5A02-4F30-968D-AF1432E1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916843"/>
            <a:ext cx="5455917" cy="29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8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olorsheme - arinti">
      <a:dk1>
        <a:srgbClr val="000000"/>
      </a:dk1>
      <a:lt1>
        <a:srgbClr val="FFFFFF"/>
      </a:lt1>
      <a:dk2>
        <a:srgbClr val="282828"/>
      </a:dk2>
      <a:lt2>
        <a:srgbClr val="E7E6E6"/>
      </a:lt2>
      <a:accent1>
        <a:srgbClr val="2EAEFF"/>
      </a:accent1>
      <a:accent2>
        <a:srgbClr val="EA414F"/>
      </a:accent2>
      <a:accent3>
        <a:srgbClr val="FFC520"/>
      </a:accent3>
      <a:accent4>
        <a:srgbClr val="9FD13F"/>
      </a:accent4>
      <a:accent5>
        <a:srgbClr val="282828"/>
      </a:accent5>
      <a:accent6>
        <a:srgbClr val="F5F5F5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2828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BB19B0AED0648B36A136813105305" ma:contentTypeVersion="6" ma:contentTypeDescription="Create a new document." ma:contentTypeScope="" ma:versionID="22005b61e749aeab83bdff171f66e745">
  <xsd:schema xmlns:xsd="http://www.w3.org/2001/XMLSchema" xmlns:xs="http://www.w3.org/2001/XMLSchema" xmlns:p="http://schemas.microsoft.com/office/2006/metadata/properties" xmlns:ns2="61caf963-218e-4243-bf62-50e6af82536f" xmlns:ns3="9f7dd9e1-48f2-48ed-a30a-75449b1b1977" targetNamespace="http://schemas.microsoft.com/office/2006/metadata/properties" ma:root="true" ma:fieldsID="4541511a574f06bf6f547423ab3113b6" ns2:_="" ns3:_="">
    <xsd:import namespace="61caf963-218e-4243-bf62-50e6af82536f"/>
    <xsd:import namespace="9f7dd9e1-48f2-48ed-a30a-75449b1b1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af963-218e-4243-bf62-50e6af825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d9e1-48f2-48ed-a30a-75449b1b1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E9D190-4F02-4DC7-8D56-24B50D1D7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af963-218e-4243-bf62-50e6af82536f"/>
    <ds:schemaRef ds:uri="9f7dd9e1-48f2-48ed-a30a-75449b1b1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071E60-1548-40DB-A0B3-E5968690F1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DA3BF9-CC60-4251-82E1-7F2605497395}">
  <ds:schemaRefs>
    <ds:schemaRef ds:uri="http://schemas.microsoft.com/office/2006/metadata/properties"/>
    <ds:schemaRef ds:uri="9f7dd9e1-48f2-48ed-a30a-75449b1b197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1caf963-218e-4243-bf62-50e6af82536f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Widescreen</PresentationFormat>
  <Paragraphs>32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Franklin Gothic Book</vt:lpstr>
      <vt:lpstr>Franklin Gothic Medium</vt:lpstr>
      <vt:lpstr>Georgia</vt:lpstr>
      <vt:lpstr>IBM Plex Mono</vt:lpstr>
      <vt:lpstr>IBM Plex Sans Medium</vt:lpstr>
      <vt:lpstr>Kantoorthema</vt:lpstr>
      <vt:lpstr>Introduction to Deep Learning</vt:lpstr>
      <vt:lpstr>Inspiration</vt:lpstr>
      <vt:lpstr>PowerPoint Presentation</vt:lpstr>
      <vt:lpstr>Perceptron</vt:lpstr>
      <vt:lpstr>PowerPoint Presentation</vt:lpstr>
      <vt:lpstr>How Neural Network work?</vt:lpstr>
      <vt:lpstr>Convolutional Neural Network</vt:lpstr>
      <vt:lpstr>PowerPoint Presentation</vt:lpstr>
      <vt:lpstr>Convolution and pooling layer</vt:lpstr>
      <vt:lpstr>Overfitting and Underfitting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Doku Ali</dc:creator>
  <cp:lastModifiedBy>Doku Ali</cp:lastModifiedBy>
  <cp:revision>1</cp:revision>
  <dcterms:created xsi:type="dcterms:W3CDTF">2019-04-01T12:00:45Z</dcterms:created>
  <dcterms:modified xsi:type="dcterms:W3CDTF">2019-04-01T12:01:08Z</dcterms:modified>
</cp:coreProperties>
</file>